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49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7CC8C-DEE0-93FB-2AD0-76FFAB9FD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D7FBF4-7D1B-331D-6AFB-3CCE10397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96300-61D3-F206-1B25-85A00A1D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156B3-2EF2-7300-15EA-804841B7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A3F008-BF66-93AE-3FCD-F047C848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7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3D1CC-6C2F-9323-714D-C8460F78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AB3BF-E34D-05A4-EC0A-2BC17A98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42D4E9-4BB0-B444-5E1D-0CF7D20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D3FBAB-D379-D25A-93A7-82709F45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D5AE4-4242-5606-E86D-491C202F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877B69-51DF-0698-807F-0035C01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0496FA-EAA0-14F7-91A4-774CA9BA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14AD5D-73D4-04ED-3FED-43A80C45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6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3FC16-4D42-B1C7-BFBA-8752C1B3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F5E17-EB79-A246-2A03-2439C1178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DE8CE2-B8CA-A95F-6771-2811258F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C9A33-38E6-9622-A0CC-7349989F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A3491-47E0-AFC9-7D07-41DB8FF4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8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4B1A8-7A4C-DCFB-C7B2-F1D6A402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BF433-D063-D3AD-C0DF-13AA49DD7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EF0C25-9E0F-CD90-7848-8E91F7062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0EBDC7-2332-3CEC-E99D-4BEE79B3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F00E2E-2ADB-3C7C-812E-BAED429C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5C5AA3-6598-69E3-5415-B4EA8F97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3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B8998-CE9F-FBB8-AFB3-EE67A17C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2FBF4F-7605-A94A-C49A-3FBB65526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B85888-9EF8-9B84-1FB1-45E64ECFF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EC0258-9B8E-48C8-F08C-87FEA39D1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84253A-F5D1-E223-7D24-8E2D1B6E6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5ED501-DD5A-F198-B824-D0646B55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9DF6C0-6086-788E-F537-C70A917F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4AD5C5-2650-ABEA-D28C-092C79FB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0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9D871E-85C7-9A7A-BA20-368424DC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B0254D-EB6B-E866-31F9-44C34957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D0B6C7-B7DD-3C81-4F7B-FC7B0C93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0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F4A173-822E-4708-3B9A-7BD2CAA5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A95306-C653-F642-7500-028A9569F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71CA4-9F8A-4A7C-A386-46B91731E5DD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7E9830-C336-B793-8BC4-29E09D570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1B8D0-CB11-0027-26F9-9A8B29729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5241B-D7DF-4EEE-8DEE-BEDC03891DA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4" descr="Hôtellerie-Restauration - Comprendre, apprendre et enseigner">
            <a:extLst>
              <a:ext uri="{FF2B5EF4-FFF2-40B4-BE49-F238E27FC236}">
                <a16:creationId xmlns:a16="http://schemas.microsoft.com/office/drawing/2014/main" id="{4C6B8456-D7A0-730E-CDD4-CB7FFAF1B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5" y="281205"/>
            <a:ext cx="1329345" cy="12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A1D144-8040-7986-4B0A-68B5047739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09800" y="799695"/>
            <a:ext cx="8338127" cy="22811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2CC841-549E-65FA-A12C-F4D0B9C7D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72" y="20925"/>
            <a:ext cx="4860637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800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ueil ASDM | ASDM">
            <a:extLst>
              <a:ext uri="{FF2B5EF4-FFF2-40B4-BE49-F238E27FC236}">
                <a16:creationId xmlns:a16="http://schemas.microsoft.com/office/drawing/2014/main" id="{9CC357A4-5641-C980-68D9-E5CCEFB7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60" y="5075165"/>
            <a:ext cx="2214307" cy="10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224585-DD49-7410-B1FA-5F105D6D80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55" b="12981"/>
          <a:stretch/>
        </p:blipFill>
        <p:spPr>
          <a:xfrm>
            <a:off x="277377" y="5045465"/>
            <a:ext cx="2721451" cy="1067793"/>
          </a:xfrm>
          <a:prstGeom prst="rect">
            <a:avLst/>
          </a:prstGeom>
        </p:spPr>
      </p:pic>
      <p:pic>
        <p:nvPicPr>
          <p:cNvPr id="1030" name="Picture 6" descr="Hôtellerie-Restauration - Comprendre, apprendre et enseigner">
            <a:extLst>
              <a:ext uri="{FF2B5EF4-FFF2-40B4-BE49-F238E27FC236}">
                <a16:creationId xmlns:a16="http://schemas.microsoft.com/office/drawing/2014/main" id="{4C526FEF-2026-D7EF-D413-3B62DC90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41" y="4922146"/>
            <a:ext cx="3135705" cy="15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9C93F9-49C3-76C0-9143-0285CFCFB688}"/>
              </a:ext>
            </a:extLst>
          </p:cNvPr>
          <p:cNvSpPr txBox="1"/>
          <p:nvPr/>
        </p:nvSpPr>
        <p:spPr>
          <a:xfrm>
            <a:off x="848090" y="2056434"/>
            <a:ext cx="9937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PALMARÈS </a:t>
            </a:r>
          </a:p>
          <a:p>
            <a:pPr algn="ctr"/>
            <a:r>
              <a:rPr lang="fr-FR" sz="4800" dirty="0"/>
              <a:t>CONCOURS GÉNÉRAL DES MÉTIERS</a:t>
            </a:r>
          </a:p>
          <a:p>
            <a:pPr algn="ctr"/>
            <a:r>
              <a:rPr lang="fr-FR" sz="3200" dirty="0">
                <a:solidFill>
                  <a:schemeClr val="accent1"/>
                </a:solidFill>
              </a:rPr>
              <a:t>Spécialité Maintenance des Matériels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790220-7C4B-DB1A-7E66-E76D8347E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024" y="376774"/>
            <a:ext cx="1259900" cy="1259900"/>
          </a:xfrm>
          <a:prstGeom prst="rect">
            <a:avLst/>
          </a:prstGeom>
        </p:spPr>
      </p:pic>
      <p:pic>
        <p:nvPicPr>
          <p:cNvPr id="1032" name="Picture 8" descr="Accueil | Education.gouv.fr">
            <a:extLst>
              <a:ext uri="{FF2B5EF4-FFF2-40B4-BE49-F238E27FC236}">
                <a16:creationId xmlns:a16="http://schemas.microsoft.com/office/drawing/2014/main" id="{A2E63E98-B518-CA7A-FA57-FC12BF3A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46" y="5024919"/>
            <a:ext cx="1930117" cy="1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DE8215-7871-3B49-A44A-D835D4B615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221894" y="5691674"/>
            <a:ext cx="727788" cy="25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1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878E060-7D19-ABB9-FAC8-833284BA7F50}"/>
              </a:ext>
            </a:extLst>
          </p:cNvPr>
          <p:cNvSpPr txBox="1"/>
          <p:nvPr/>
        </p:nvSpPr>
        <p:spPr>
          <a:xfrm>
            <a:off x="6025015" y="1920110"/>
            <a:ext cx="5875403" cy="304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Arthur Baudry - Lycée Porte des Alpes à Rumilly (74), </a:t>
            </a:r>
            <a:r>
              <a:rPr lang="fr-FR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des matériels de construction et de manutention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Lucien Sancey-Richard - EATP d’Égletons (19), </a:t>
            </a:r>
            <a:r>
              <a:rPr lang="fr-FR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des matériels de construction et de manutention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Mathis </a:t>
            </a:r>
            <a:r>
              <a:rPr lang="fr-FR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Gaudouin</a:t>
            </a: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Lycée Gustave Eiffel à Gannat (03), </a:t>
            </a:r>
            <a:r>
              <a:rPr lang="fr-FR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des matériels agricoles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REMISE DES PRIX DU CONCOURS GÉNÉRAL DES MÉTIERS MAINTENANCE DES MATÉRIELS 2023">
            <a:extLst>
              <a:ext uri="{FF2B5EF4-FFF2-40B4-BE49-F238E27FC236}">
                <a16:creationId xmlns:a16="http://schemas.microsoft.com/office/drawing/2014/main" id="{276EF0E4-A0C1-6FEF-2E09-0AA539A34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7499"/>
          <a:stretch/>
        </p:blipFill>
        <p:spPr bwMode="auto">
          <a:xfrm>
            <a:off x="818463" y="1920110"/>
            <a:ext cx="4963887" cy="30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321C8F-44F7-4C95-20E6-7CAF7A4D91D4}"/>
              </a:ext>
            </a:extLst>
          </p:cNvPr>
          <p:cNvSpPr txBox="1"/>
          <p:nvPr/>
        </p:nvSpPr>
        <p:spPr>
          <a:xfrm>
            <a:off x="-890657" y="5133721"/>
            <a:ext cx="8229729" cy="82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gauche à droite, Lucien SANCEY-RICHARD, Mathis GAUDOUIN, Arthur BAUDRY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486DF8-2B3A-F954-1471-C461CF6AAB88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D24D981-3FD9-DFD7-BEE2-83695182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420" y="4310038"/>
            <a:ext cx="338388" cy="3383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FE2CCA9-9F88-E333-3252-AB43B9631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20" y="3116609"/>
            <a:ext cx="338388" cy="3383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6A84DAA-6034-8FCB-BF3C-AF9B8C62A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420" y="1946943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102B195-63D7-A7F4-F3FA-4A1A55DD44F5}"/>
              </a:ext>
            </a:extLst>
          </p:cNvPr>
          <p:cNvSpPr txBox="1"/>
          <p:nvPr/>
        </p:nvSpPr>
        <p:spPr>
          <a:xfrm>
            <a:off x="5623135" y="1948204"/>
            <a:ext cx="6281835" cy="334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Arnaud CORBET - Lycée polyvalent Claude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Lehec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Lycée des métiers de la maintenance des matériels à Saint-Hilaire-du-Harcouët (50)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Felix LESAGE - Lycée polyvalent Claude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Lehec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Lycée des métiers de la maintenance des matériels à Saint-Hilaire-du-Harcouët (50)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Baptiste ARLA - Lycée professionnel Jean-Pierre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Champo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Lycée des métiers de la maintenance à Mauléon-Licharre (64)</a:t>
            </a:r>
          </a:p>
        </p:txBody>
      </p:sp>
      <p:pic>
        <p:nvPicPr>
          <p:cNvPr id="6" name="Image 5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6E788106-4023-1651-0D9B-219859B08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22"/>
          <a:stretch/>
        </p:blipFill>
        <p:spPr>
          <a:xfrm>
            <a:off x="909402" y="1767066"/>
            <a:ext cx="4275640" cy="35233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A1CC39-54D1-A937-5D3D-11DAF44C3978}"/>
              </a:ext>
            </a:extLst>
          </p:cNvPr>
          <p:cNvSpPr txBox="1"/>
          <p:nvPr/>
        </p:nvSpPr>
        <p:spPr>
          <a:xfrm>
            <a:off x="-1555" y="5407034"/>
            <a:ext cx="6097554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gauche à droite, Arnaud CORBET, Félix LESAGE, Baptiste ARLA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59D330-034C-2AB6-98FC-DFA411FB0B4E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675EAC-FB94-3D9C-8379-C61CD4E7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014" y="1948204"/>
            <a:ext cx="338388" cy="3383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82BD9B-3F48-41A5-4876-7BE00383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60" y="3182809"/>
            <a:ext cx="338388" cy="3383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C0EBC38-35E6-3A12-4592-085F0B61B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54" y="4323299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102B195-63D7-A7F4-F3FA-4A1A55DD44F5}"/>
              </a:ext>
            </a:extLst>
          </p:cNvPr>
          <p:cNvSpPr txBox="1"/>
          <p:nvPr/>
        </p:nvSpPr>
        <p:spPr>
          <a:xfrm>
            <a:off x="5558711" y="2343513"/>
            <a:ext cx="6431125" cy="2749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RAYMOND - MFR Saint Martin en Haut (69), en spécialité maintenance des matériels d'espaces verts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Rémi BERNIER - EAMTP Egletons (19), en spécialité maintenance des matériels de construction et de manutention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Arnaud GRATALOUP - MFR Saint Martin en Haut (69), en spécialité maintenance des matériels agricoles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A1CC39-54D1-A937-5D3D-11DAF44C3978}"/>
              </a:ext>
            </a:extLst>
          </p:cNvPr>
          <p:cNvSpPr txBox="1"/>
          <p:nvPr/>
        </p:nvSpPr>
        <p:spPr>
          <a:xfrm>
            <a:off x="-183502" y="5422853"/>
            <a:ext cx="6097554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gauche à droite, Arnaud CORBET, Félix LESAGE, Baptiste ARLA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habits, homme, personne, costume&#10;&#10;Description générée automatiquement">
            <a:extLst>
              <a:ext uri="{FF2B5EF4-FFF2-40B4-BE49-F238E27FC236}">
                <a16:creationId xmlns:a16="http://schemas.microsoft.com/office/drawing/2014/main" id="{C312B257-6EA0-9D0A-C969-44B0C39A1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1528" r="10413" b="9197"/>
          <a:stretch/>
        </p:blipFill>
        <p:spPr bwMode="auto">
          <a:xfrm>
            <a:off x="542731" y="2139042"/>
            <a:ext cx="4645088" cy="3158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B59F9A-2CE2-DD36-03EF-B606727C184B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98DE32-CB24-5779-2504-E98C8541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52" y="4437086"/>
            <a:ext cx="338388" cy="3383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BA0412-E60B-5284-089B-E454FA7F2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06" y="3259806"/>
            <a:ext cx="338388" cy="3383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5FAD75-4026-38C3-917D-9EEC675CA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806" y="2374277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102B195-63D7-A7F4-F3FA-4A1A55DD44F5}"/>
              </a:ext>
            </a:extLst>
          </p:cNvPr>
          <p:cNvSpPr txBox="1"/>
          <p:nvPr/>
        </p:nvSpPr>
        <p:spPr>
          <a:xfrm>
            <a:off x="6095999" y="2399499"/>
            <a:ext cx="5824748" cy="245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Adrien GIGUET - Lycée Claude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Lehec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St Hilaire du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Harcouët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(50)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Hugo PELTRE - Lycée Paul-Emile Victor - Obernai (67) 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Bryan BOTTOLLIER-DEPOIS - Lycée Porte des Alpes - Rumilly (74)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2C7A1C-4D87-AD2F-58A4-1327D0188EDD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</a:t>
            </a:r>
          </a:p>
        </p:txBody>
      </p:sp>
      <p:pic>
        <p:nvPicPr>
          <p:cNvPr id="2052" name="Picture 4" descr="Lycée polyvalent Marcel Dassault - Rochefort sur Mer">
            <a:extLst>
              <a:ext uri="{FF2B5EF4-FFF2-40B4-BE49-F238E27FC236}">
                <a16:creationId xmlns:a16="http://schemas.microsoft.com/office/drawing/2014/main" id="{E9DEC634-5A1A-C464-45AF-31177CF46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14" y="1892393"/>
            <a:ext cx="4453932" cy="3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C2A619-0F19-1A39-65BA-091AC11D068E}"/>
              </a:ext>
            </a:extLst>
          </p:cNvPr>
          <p:cNvSpPr/>
          <p:nvPr/>
        </p:nvSpPr>
        <p:spPr>
          <a:xfrm>
            <a:off x="1334277" y="2147572"/>
            <a:ext cx="1362269" cy="41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14F3B1-33E2-3435-D247-3A513B34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24" y="4175829"/>
            <a:ext cx="338388" cy="3383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F7851B-0E04-DCB6-A1A6-8E1770A84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91" y="3287664"/>
            <a:ext cx="338388" cy="3383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7E87B4-96D3-D3CD-44B2-CF42508B0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624" y="2413135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sourire, Visage humain&#10;&#10;Description générée automatiquement">
            <a:extLst>
              <a:ext uri="{FF2B5EF4-FFF2-40B4-BE49-F238E27FC236}">
                <a16:creationId xmlns:a16="http://schemas.microsoft.com/office/drawing/2014/main" id="{7D7327A7-E032-DAFC-C5F4-96474791E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17" y="1893307"/>
            <a:ext cx="4453812" cy="33189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1A31BE2-3516-6243-1031-DC1DC07D953E}"/>
              </a:ext>
            </a:extLst>
          </p:cNvPr>
          <p:cNvSpPr txBox="1"/>
          <p:nvPr/>
        </p:nvSpPr>
        <p:spPr>
          <a:xfrm>
            <a:off x="5853404" y="2426646"/>
            <a:ext cx="6097554" cy="215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Quention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FLUTEAUX, Lycée des métiers Georges Cormier à Coulommiers) 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Dany LEVAVASSEUR, Lycée Polyvalent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Lehec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à Saint hilaire du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Harcouet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Nicolas MOULIN, Lycée Gustave Eiffel à Gannat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A8E25D-01F6-71F7-73FA-9B9C1B84E48C}"/>
              </a:ext>
            </a:extLst>
          </p:cNvPr>
          <p:cNvSpPr txBox="1"/>
          <p:nvPr/>
        </p:nvSpPr>
        <p:spPr>
          <a:xfrm>
            <a:off x="320352" y="5384775"/>
            <a:ext cx="6139542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gauche à droite </a:t>
            </a:r>
            <a:r>
              <a:rPr lang="fr-FR" sz="11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Quention</a:t>
            </a: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FLUTEAUX, Dany LEVAVASSEUR, Nicolas MOULIN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58C17C-6B45-1FFA-C227-79FA36E29769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356DD2A-8D83-A727-F0BA-A8A13243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24" y="2443804"/>
            <a:ext cx="338388" cy="3383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8FFE62-9776-8115-7ED0-FBF48DAD5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24" y="3336728"/>
            <a:ext cx="338388" cy="3383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60C82FF-95C4-B84B-B336-3236159F7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924" y="4229652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1A31BE2-3516-6243-1031-DC1DC07D953E}"/>
              </a:ext>
            </a:extLst>
          </p:cNvPr>
          <p:cNvSpPr txBox="1"/>
          <p:nvPr/>
        </p:nvSpPr>
        <p:spPr>
          <a:xfrm>
            <a:off x="5918719" y="1933923"/>
            <a:ext cx="6097554" cy="304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Cyril LE GOUGE du Lycée Professionnel Louis Armand à LOCMINE option A - Maintenance des matériels agricoles 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Maxime LEFEUVRE du CFA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Unicem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à LOUVIGNE DU DESERT option B - Maintenance des matériels de travaux publics et de manutention </a:t>
            </a:r>
          </a:p>
          <a:p>
            <a:pPr lvl="0">
              <a:lnSpc>
                <a:spcPct val="107000"/>
              </a:lnSpc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Thomas BOURGES du Lycée Porte du Lot à CLAIRAC option C - Maintenance des matériels de parcs et jardins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A8E25D-01F6-71F7-73FA-9B9C1B84E48C}"/>
              </a:ext>
            </a:extLst>
          </p:cNvPr>
          <p:cNvSpPr txBox="1"/>
          <p:nvPr/>
        </p:nvSpPr>
        <p:spPr>
          <a:xfrm>
            <a:off x="0" y="5276120"/>
            <a:ext cx="6139542" cy="26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gauche à droite Thomas BOURGES, Cyril LE GOUGE, Maxime LEFEUVRE</a:t>
            </a:r>
            <a:endParaRPr lang="fr-FR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id="{77F28741-CFE8-A59D-2A2E-553EAEE2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1" y="1933923"/>
            <a:ext cx="5012579" cy="32388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740436-00F7-DCD4-A94A-61C73137F511}"/>
              </a:ext>
            </a:extLst>
          </p:cNvPr>
          <p:cNvSpPr txBox="1"/>
          <p:nvPr/>
        </p:nvSpPr>
        <p:spPr>
          <a:xfrm>
            <a:off x="5346877" y="142917"/>
            <a:ext cx="1356275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2017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70E172D-3F80-41DA-61E6-2CB7B27B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64" y="1991432"/>
            <a:ext cx="338388" cy="3383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32AA85D-8530-EE2E-BA04-F38234C1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764" y="3117641"/>
            <a:ext cx="338388" cy="3383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4FFA312-51FD-B50B-F4A8-F13288044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764" y="4303178"/>
            <a:ext cx="338388" cy="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60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387</Words>
  <Application>Microsoft Office PowerPoint</Application>
  <PresentationFormat>Grand écran</PresentationFormat>
  <Paragraphs>45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Pole Emploi Formation</dc:creator>
  <cp:lastModifiedBy>Pole Emploi Formation</cp:lastModifiedBy>
  <cp:revision>6</cp:revision>
  <dcterms:created xsi:type="dcterms:W3CDTF">2024-03-15T13:48:03Z</dcterms:created>
  <dcterms:modified xsi:type="dcterms:W3CDTF">2024-03-15T15:26:00Z</dcterms:modified>
</cp:coreProperties>
</file>